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8632-B7BB-4A5B-AD86-399D1393CCF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8E6C-50E5-47A0-AA36-63D7CE322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728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8632-B7BB-4A5B-AD86-399D1393CCF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8E6C-50E5-47A0-AA36-63D7CE322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55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8632-B7BB-4A5B-AD86-399D1393CCF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8E6C-50E5-47A0-AA36-63D7CE322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8632-B7BB-4A5B-AD86-399D1393CCF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8E6C-50E5-47A0-AA36-63D7CE322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0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8632-B7BB-4A5B-AD86-399D1393CCF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8E6C-50E5-47A0-AA36-63D7CE322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492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8632-B7BB-4A5B-AD86-399D1393CCF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8E6C-50E5-47A0-AA36-63D7CE322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718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8632-B7BB-4A5B-AD86-399D1393CCF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8E6C-50E5-47A0-AA36-63D7CE322B6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37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8632-B7BB-4A5B-AD86-399D1393CCF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8E6C-50E5-47A0-AA36-63D7CE322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7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8632-B7BB-4A5B-AD86-399D1393CCF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8E6C-50E5-47A0-AA36-63D7CE322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79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8632-B7BB-4A5B-AD86-399D1393CCF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8E6C-50E5-47A0-AA36-63D7CE322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B8E8632-B7BB-4A5B-AD86-399D1393CCF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8E6C-50E5-47A0-AA36-63D7CE322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8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B8E8632-B7BB-4A5B-AD86-399D1393CCFF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F0E8E6C-50E5-47A0-AA36-63D7CE322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9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0AAB0-6ED6-C3D9-700C-0FDBFBCD89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Get TO Know 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0B6465-8C5D-2714-F290-4D46C24D60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Template of Self-Introduction Deck</a:t>
            </a:r>
          </a:p>
        </p:txBody>
      </p:sp>
    </p:spTree>
    <p:extLst>
      <p:ext uri="{BB962C8B-B14F-4D97-AF65-F5344CB8AC3E}">
        <p14:creationId xmlns:p14="http://schemas.microsoft.com/office/powerpoint/2010/main" val="1812900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2E2F8-55B5-2955-1C95-536416473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9120"/>
            <a:ext cx="7729728" cy="1188720"/>
          </a:xfrm>
        </p:spPr>
        <p:txBody>
          <a:bodyPr/>
          <a:lstStyle/>
          <a:p>
            <a:r>
              <a:rPr lang="en-US" dirty="0"/>
              <a:t>Overview of My TEAM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692524-E524-E671-8BA4-B0EFC7495469}"/>
              </a:ext>
            </a:extLst>
          </p:cNvPr>
          <p:cNvSpPr txBox="1"/>
          <p:nvPr/>
        </p:nvSpPr>
        <p:spPr>
          <a:xfrm>
            <a:off x="9172280" y="6249840"/>
            <a:ext cx="2569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TEAM-Introduction</a:t>
            </a:r>
          </a:p>
        </p:txBody>
      </p:sp>
    </p:spTree>
    <p:extLst>
      <p:ext uri="{BB962C8B-B14F-4D97-AF65-F5344CB8AC3E}">
        <p14:creationId xmlns:p14="http://schemas.microsoft.com/office/powerpoint/2010/main" val="2251426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2E2F8-55B5-2955-1C95-536416473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089" y="345681"/>
            <a:ext cx="9429821" cy="1188720"/>
          </a:xfrm>
        </p:spPr>
        <p:txBody>
          <a:bodyPr/>
          <a:lstStyle/>
          <a:p>
            <a:r>
              <a:rPr lang="en-US" dirty="0"/>
              <a:t>Overview of My RESPONSIBILITY IN THE TEAM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692524-E524-E671-8BA4-B0EFC7495469}"/>
              </a:ext>
            </a:extLst>
          </p:cNvPr>
          <p:cNvSpPr txBox="1"/>
          <p:nvPr/>
        </p:nvSpPr>
        <p:spPr>
          <a:xfrm>
            <a:off x="9172280" y="6249840"/>
            <a:ext cx="2569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TEAM-Introduction</a:t>
            </a:r>
          </a:p>
        </p:txBody>
      </p:sp>
    </p:spTree>
    <p:extLst>
      <p:ext uri="{BB962C8B-B14F-4D97-AF65-F5344CB8AC3E}">
        <p14:creationId xmlns:p14="http://schemas.microsoft.com/office/powerpoint/2010/main" val="3117606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A1376-2080-AB43-FDE6-AE013C98B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7F1806-A6F5-B943-AFFD-E2D6B87F04AB}"/>
              </a:ext>
            </a:extLst>
          </p:cNvPr>
          <p:cNvSpPr txBox="1"/>
          <p:nvPr/>
        </p:nvSpPr>
        <p:spPr>
          <a:xfrm>
            <a:off x="820132" y="2630078"/>
            <a:ext cx="1109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The self-introduction deck serves as a basic template for informal introduction and networking.</a:t>
            </a:r>
          </a:p>
          <a:p>
            <a:pPr marL="342900" indent="-342900">
              <a:buAutoNum type="arabicPeriod"/>
            </a:pPr>
            <a:r>
              <a:rPr lang="en-US" dirty="0"/>
              <a:t>Based on the purpose of the meeting and the other party’s background, changes shall be made to the deck. </a:t>
            </a:r>
          </a:p>
        </p:txBody>
      </p:sp>
    </p:spTree>
    <p:extLst>
      <p:ext uri="{BB962C8B-B14F-4D97-AF65-F5344CB8AC3E}">
        <p14:creationId xmlns:p14="http://schemas.microsoft.com/office/powerpoint/2010/main" val="3234415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728621B-1E9A-7485-CA8E-4810D21E6324}"/>
              </a:ext>
            </a:extLst>
          </p:cNvPr>
          <p:cNvSpPr txBox="1">
            <a:spLocks/>
          </p:cNvSpPr>
          <p:nvPr/>
        </p:nvSpPr>
        <p:spPr bwMode="black">
          <a:xfrm>
            <a:off x="126551" y="214875"/>
            <a:ext cx="1104180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Education &amp; Career Journey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B6431A-AC29-1991-333F-1E96C5C3F74E}"/>
              </a:ext>
            </a:extLst>
          </p:cNvPr>
          <p:cNvSpPr txBox="1"/>
          <p:nvPr/>
        </p:nvSpPr>
        <p:spPr>
          <a:xfrm>
            <a:off x="9862795" y="6249840"/>
            <a:ext cx="1878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Self-Introduction</a:t>
            </a:r>
          </a:p>
        </p:txBody>
      </p:sp>
    </p:spTree>
    <p:extLst>
      <p:ext uri="{BB962C8B-B14F-4D97-AF65-F5344CB8AC3E}">
        <p14:creationId xmlns:p14="http://schemas.microsoft.com/office/powerpoint/2010/main" val="89768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48EEE-3748-536A-6A59-29565F8C8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372" y="238828"/>
            <a:ext cx="11041805" cy="1188720"/>
          </a:xfrm>
        </p:spPr>
        <p:txBody>
          <a:bodyPr/>
          <a:lstStyle/>
          <a:p>
            <a:r>
              <a:rPr lang="en-US" dirty="0"/>
              <a:t>Strengths &amp; Opportunities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4E8B7F-3813-3703-9312-DE832DAD0A16}"/>
              </a:ext>
            </a:extLst>
          </p:cNvPr>
          <p:cNvSpPr txBox="1"/>
          <p:nvPr/>
        </p:nvSpPr>
        <p:spPr>
          <a:xfrm>
            <a:off x="9862795" y="6249840"/>
            <a:ext cx="1878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Self-Introduction</a:t>
            </a:r>
          </a:p>
        </p:txBody>
      </p:sp>
    </p:spTree>
    <p:extLst>
      <p:ext uri="{BB962C8B-B14F-4D97-AF65-F5344CB8AC3E}">
        <p14:creationId xmlns:p14="http://schemas.microsoft.com/office/powerpoint/2010/main" val="3035332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48EEE-3748-536A-6A59-29565F8C8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372" y="238828"/>
            <a:ext cx="11041805" cy="1188720"/>
          </a:xfrm>
        </p:spPr>
        <p:txBody>
          <a:bodyPr/>
          <a:lstStyle/>
          <a:p>
            <a:r>
              <a:rPr lang="en-US" dirty="0"/>
              <a:t>Family &amp; Fun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31C797-9F4B-4C37-CC93-4A74FFB64DEE}"/>
              </a:ext>
            </a:extLst>
          </p:cNvPr>
          <p:cNvSpPr txBox="1"/>
          <p:nvPr/>
        </p:nvSpPr>
        <p:spPr>
          <a:xfrm>
            <a:off x="9862795" y="6249840"/>
            <a:ext cx="1878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Self-Introduction</a:t>
            </a:r>
          </a:p>
        </p:txBody>
      </p:sp>
    </p:spTree>
    <p:extLst>
      <p:ext uri="{BB962C8B-B14F-4D97-AF65-F5344CB8AC3E}">
        <p14:creationId xmlns:p14="http://schemas.microsoft.com/office/powerpoint/2010/main" val="1219506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48EEE-3748-536A-6A59-29565F8C8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372" y="238828"/>
            <a:ext cx="11041805" cy="1188720"/>
          </a:xfrm>
        </p:spPr>
        <p:txBody>
          <a:bodyPr/>
          <a:lstStyle/>
          <a:p>
            <a:r>
              <a:rPr lang="en-US" dirty="0"/>
              <a:t>Favorite Quotes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8D97F3-F635-D063-52B5-721A25112CF9}"/>
              </a:ext>
            </a:extLst>
          </p:cNvPr>
          <p:cNvSpPr txBox="1"/>
          <p:nvPr/>
        </p:nvSpPr>
        <p:spPr>
          <a:xfrm>
            <a:off x="9862795" y="6249840"/>
            <a:ext cx="1878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Self-Introduction</a:t>
            </a:r>
          </a:p>
        </p:txBody>
      </p:sp>
    </p:spTree>
    <p:extLst>
      <p:ext uri="{BB962C8B-B14F-4D97-AF65-F5344CB8AC3E}">
        <p14:creationId xmlns:p14="http://schemas.microsoft.com/office/powerpoint/2010/main" val="3117479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2E2F8-55B5-2955-1C95-536416473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9120"/>
            <a:ext cx="7729728" cy="1188720"/>
          </a:xfrm>
        </p:spPr>
        <p:txBody>
          <a:bodyPr/>
          <a:lstStyle/>
          <a:p>
            <a:r>
              <a:rPr lang="en-US" dirty="0"/>
              <a:t>Overview of COMPANY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692524-E524-E671-8BA4-B0EFC7495469}"/>
              </a:ext>
            </a:extLst>
          </p:cNvPr>
          <p:cNvSpPr txBox="1"/>
          <p:nvPr/>
        </p:nvSpPr>
        <p:spPr>
          <a:xfrm>
            <a:off x="9172280" y="6249840"/>
            <a:ext cx="2569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Company-Introduction</a:t>
            </a:r>
          </a:p>
        </p:txBody>
      </p:sp>
    </p:spTree>
    <p:extLst>
      <p:ext uri="{BB962C8B-B14F-4D97-AF65-F5344CB8AC3E}">
        <p14:creationId xmlns:p14="http://schemas.microsoft.com/office/powerpoint/2010/main" val="4180439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2E2F8-55B5-2955-1C95-536416473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9120"/>
            <a:ext cx="7729728" cy="1188720"/>
          </a:xfrm>
        </p:spPr>
        <p:txBody>
          <a:bodyPr/>
          <a:lstStyle/>
          <a:p>
            <a:r>
              <a:rPr lang="en-US" dirty="0"/>
              <a:t>Overview of Company Product(s)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692524-E524-E671-8BA4-B0EFC7495469}"/>
              </a:ext>
            </a:extLst>
          </p:cNvPr>
          <p:cNvSpPr txBox="1"/>
          <p:nvPr/>
        </p:nvSpPr>
        <p:spPr>
          <a:xfrm>
            <a:off x="9172280" y="6249840"/>
            <a:ext cx="2569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Company-Introduction</a:t>
            </a:r>
          </a:p>
        </p:txBody>
      </p:sp>
    </p:spTree>
    <p:extLst>
      <p:ext uri="{BB962C8B-B14F-4D97-AF65-F5344CB8AC3E}">
        <p14:creationId xmlns:p14="http://schemas.microsoft.com/office/powerpoint/2010/main" val="1921921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2E2F8-55B5-2955-1C95-536416473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9120"/>
            <a:ext cx="7729728" cy="1188720"/>
          </a:xfrm>
        </p:spPr>
        <p:txBody>
          <a:bodyPr/>
          <a:lstStyle/>
          <a:p>
            <a:r>
              <a:rPr lang="en-US" dirty="0"/>
              <a:t>Overview of Company Customer(s)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692524-E524-E671-8BA4-B0EFC7495469}"/>
              </a:ext>
            </a:extLst>
          </p:cNvPr>
          <p:cNvSpPr txBox="1"/>
          <p:nvPr/>
        </p:nvSpPr>
        <p:spPr>
          <a:xfrm>
            <a:off x="9172280" y="6249840"/>
            <a:ext cx="2569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Company-Introduction</a:t>
            </a:r>
          </a:p>
        </p:txBody>
      </p:sp>
    </p:spTree>
    <p:extLst>
      <p:ext uri="{BB962C8B-B14F-4D97-AF65-F5344CB8AC3E}">
        <p14:creationId xmlns:p14="http://schemas.microsoft.com/office/powerpoint/2010/main" val="344968844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15</TotalTime>
  <Words>93</Words>
  <Application>Microsoft Office PowerPoint</Application>
  <PresentationFormat>Widescreen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Parcel</vt:lpstr>
      <vt:lpstr>Get TO Know Me</vt:lpstr>
      <vt:lpstr>NOTES</vt:lpstr>
      <vt:lpstr>PowerPoint Presentation</vt:lpstr>
      <vt:lpstr>Strengths &amp; Opportunities</vt:lpstr>
      <vt:lpstr>Family &amp; Fun</vt:lpstr>
      <vt:lpstr>Favorite Quotes</vt:lpstr>
      <vt:lpstr>Overview of COMPANY </vt:lpstr>
      <vt:lpstr>Overview of Company Product(s)</vt:lpstr>
      <vt:lpstr>Overview of Company Customer(s)</vt:lpstr>
      <vt:lpstr>Overview of My TEAM</vt:lpstr>
      <vt:lpstr>Overview of My RESPONSIBILITY IN THE TEAM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Wang, Weiping</dc:creator>
  <cp:lastModifiedBy>Wang, Weiping</cp:lastModifiedBy>
  <cp:revision>1</cp:revision>
  <dcterms:created xsi:type="dcterms:W3CDTF">2024-10-01T21:50:03Z</dcterms:created>
  <dcterms:modified xsi:type="dcterms:W3CDTF">2024-10-01T22:05:04Z</dcterms:modified>
</cp:coreProperties>
</file>